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08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7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4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5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9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9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7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1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1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17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5678" y="1102819"/>
            <a:ext cx="8001000" cy="224366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Игра развивающая </a:t>
            </a:r>
            <a:r>
              <a:rPr lang="en-US" dirty="0" smtClean="0"/>
              <a:t>“</a:t>
            </a:r>
            <a:r>
              <a:rPr lang="ru-RU" dirty="0" smtClean="0"/>
              <a:t>Крестики-Нолики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7800" y="4114800"/>
            <a:ext cx="10564812" cy="1407620"/>
          </a:xfrm>
        </p:spPr>
        <p:txBody>
          <a:bodyPr>
            <a:noAutofit/>
          </a:bodyPr>
          <a:lstStyle/>
          <a:p>
            <a:r>
              <a:rPr lang="ru-RU" sz="1600" b="1" spc="0" dirty="0">
                <a:solidFill>
                  <a:schemeClr val="tx1"/>
                </a:solidFill>
                <a:latin typeface="+mn-lt"/>
              </a:rPr>
              <a:t>Выполнил:</a:t>
            </a:r>
          </a:p>
          <a:p>
            <a:r>
              <a:rPr lang="ru-RU" sz="1600" spc="0" dirty="0">
                <a:solidFill>
                  <a:schemeClr val="tx1"/>
                </a:solidFill>
                <a:latin typeface="+mn-lt"/>
              </a:rPr>
              <a:t>М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азаев Илья</a:t>
            </a:r>
            <a:endParaRPr lang="ru-RU" sz="1600" spc="0" dirty="0">
              <a:solidFill>
                <a:schemeClr val="tx1"/>
              </a:solidFill>
              <a:latin typeface="+mn-lt"/>
            </a:endParaRPr>
          </a:p>
          <a:p>
            <a:r>
              <a:rPr lang="ru-RU" sz="1600" spc="0" dirty="0">
                <a:solidFill>
                  <a:schemeClr val="tx1"/>
                </a:solidFill>
                <a:latin typeface="+mn-lt"/>
              </a:rPr>
              <a:t>Ученик 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10</a:t>
            </a:r>
            <a:r>
              <a:rPr lang="en-US" sz="1600" spc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1600" spc="0" dirty="0">
                <a:solidFill>
                  <a:schemeClr val="tx1"/>
                </a:solidFill>
                <a:latin typeface="+mn-lt"/>
              </a:rPr>
              <a:t>класса 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ГАОУ </a:t>
            </a:r>
            <a:r>
              <a:rPr lang="en-US" sz="1600" spc="0" dirty="0" smtClean="0">
                <a:solidFill>
                  <a:schemeClr val="tx1"/>
                </a:solidFill>
                <a:latin typeface="+mn-lt"/>
              </a:rPr>
              <a:t>“</a:t>
            </a:r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Школа №1518</a:t>
            </a:r>
            <a:r>
              <a:rPr lang="en-US" sz="1600" spc="0" dirty="0" smtClean="0">
                <a:solidFill>
                  <a:schemeClr val="tx1"/>
                </a:solidFill>
                <a:latin typeface="+mn-lt"/>
              </a:rPr>
              <a:t>”</a:t>
            </a:r>
            <a:endParaRPr lang="ru-RU" sz="1600" spc="0" dirty="0">
              <a:solidFill>
                <a:schemeClr val="tx1"/>
              </a:solidFill>
              <a:latin typeface="+mn-lt"/>
            </a:endParaRPr>
          </a:p>
          <a:p>
            <a:r>
              <a:rPr lang="ru-RU" sz="1600" b="1" spc="0" dirty="0">
                <a:solidFill>
                  <a:schemeClr val="tx1"/>
                </a:solidFill>
                <a:latin typeface="+mn-lt"/>
              </a:rPr>
              <a:t>Руководитель: </a:t>
            </a:r>
          </a:p>
          <a:p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Саитов Шамиль </a:t>
            </a:r>
            <a:r>
              <a:rPr lang="ru-RU" sz="1600" spc="0" dirty="0" err="1" smtClean="0">
                <a:solidFill>
                  <a:schemeClr val="tx1"/>
                </a:solidFill>
                <a:latin typeface="+mn-lt"/>
              </a:rPr>
              <a:t>Рашитович</a:t>
            </a:r>
            <a:endParaRPr lang="ru-RU" sz="1600" spc="0" dirty="0" smtClean="0">
              <a:solidFill>
                <a:schemeClr val="tx1"/>
              </a:solidFill>
              <a:latin typeface="+mn-lt"/>
            </a:endParaRPr>
          </a:p>
          <a:p>
            <a:r>
              <a:rPr lang="ru-RU" sz="1600" spc="0" dirty="0" smtClean="0">
                <a:solidFill>
                  <a:schemeClr val="tx1"/>
                </a:solidFill>
                <a:latin typeface="+mn-lt"/>
              </a:rPr>
              <a:t>Г. Москва 2021</a:t>
            </a:r>
            <a:endParaRPr lang="ru-RU" sz="1600" spc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279" l="9970" r="89955">
                        <a14:backgroundMark x1="54340" y1="14120" x2="54340" y2="14120"/>
                        <a14:backgroundMark x1="55580" y1="10880" x2="55580" y2="10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89" y="1263687"/>
            <a:ext cx="4154311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124653"/>
            <a:ext cx="8534400" cy="1507067"/>
          </a:xfrm>
        </p:spPr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2360364"/>
            <a:ext cx="8534400" cy="361526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80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6917" y="2661031"/>
            <a:ext cx="8508024" cy="1562651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" b="99024" l="0" r="100000">
                        <a14:foregroundMark x1="30909" y1="11220" x2="30909" y2="11220"/>
                        <a14:foregroundMark x1="83636" y1="15610" x2="83636" y2="15610"/>
                        <a14:foregroundMark x1="57727" y1="49268" x2="57727" y2="49268"/>
                        <a14:foregroundMark x1="40455" y1="54634" x2="45000" y2="57073"/>
                        <a14:foregroundMark x1="19091" y1="46341" x2="24091" y2="52683"/>
                        <a14:foregroundMark x1="10909" y1="51707" x2="12273" y2="58049"/>
                        <a14:foregroundMark x1="11364" y1="81951" x2="15909" y2="86829"/>
                        <a14:foregroundMark x1="52727" y1="75610" x2="57727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17" y="884317"/>
            <a:ext cx="2095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6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0532" y="406398"/>
            <a:ext cx="8338079" cy="982135"/>
          </a:xfrm>
        </p:spPr>
        <p:txBody>
          <a:bodyPr/>
          <a:lstStyle/>
          <a:p>
            <a:r>
              <a:rPr lang="ru-RU" dirty="0" smtClean="0"/>
              <a:t>Актуальность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727200"/>
            <a:ext cx="10847388" cy="4580467"/>
          </a:xfrm>
        </p:spPr>
        <p:txBody>
          <a:bodyPr>
            <a:normAutofit/>
          </a:bodyPr>
          <a:lstStyle/>
          <a:p>
            <a:pPr lvl="1"/>
            <a:r>
              <a:rPr lang="ru-RU" dirty="0"/>
              <a:t>Современные дети все более в раннем возрасте начинают </a:t>
            </a:r>
            <a:r>
              <a:rPr lang="ru-RU" dirty="0" smtClean="0"/>
              <a:t>взаимодействовать </a:t>
            </a:r>
            <a:r>
              <a:rPr lang="ru-RU" dirty="0"/>
              <a:t>гаджетами, </a:t>
            </a:r>
            <a:r>
              <a:rPr lang="ru-RU" dirty="0" smtClean="0"/>
              <a:t>смартфонами, интерактивными игрушками. </a:t>
            </a:r>
            <a:r>
              <a:rPr lang="ru-RU" dirty="0"/>
              <a:t>Поэтому </a:t>
            </a:r>
            <a:r>
              <a:rPr lang="ru-RU" dirty="0" smtClean="0"/>
              <a:t>идея создать </a:t>
            </a:r>
            <a:r>
              <a:rPr lang="ru-RU" dirty="0"/>
              <a:t>игру, </a:t>
            </a:r>
            <a:r>
              <a:rPr lang="ru-RU" dirty="0" smtClean="0"/>
              <a:t>которая могла бы не только соответствовать современному интересу детей к гаджетам, но и помочь развивать мелкую моторику ребенка, его способности к логическому мышлению </a:t>
            </a:r>
            <a:r>
              <a:rPr lang="ru-RU" dirty="0"/>
              <a:t>показалась интересной.</a:t>
            </a:r>
            <a:endParaRPr lang="ru-RU" i="1" dirty="0"/>
          </a:p>
          <a:p>
            <a:r>
              <a:rPr lang="ru-RU" dirty="0"/>
              <a:t>			</a:t>
            </a:r>
            <a:endParaRPr lang="ru-RU" i="1" dirty="0"/>
          </a:p>
          <a:p>
            <a:pPr lvl="1"/>
            <a:r>
              <a:rPr lang="ru-RU" dirty="0" smtClean="0">
                <a:solidFill>
                  <a:schemeClr val="tx1"/>
                </a:solidFill>
              </a:rPr>
              <a:t>Проект </a:t>
            </a:r>
            <a:r>
              <a:rPr lang="ru-RU" dirty="0">
                <a:solidFill>
                  <a:schemeClr val="tx1"/>
                </a:solidFill>
              </a:rPr>
              <a:t>направлен на облегчение процесса тренировки внимания и моторики у </a:t>
            </a:r>
            <a:r>
              <a:rPr lang="ru-RU" dirty="0" smtClean="0">
                <a:solidFill>
                  <a:schemeClr val="tx1"/>
                </a:solidFill>
              </a:rPr>
              <a:t>детей. </a:t>
            </a:r>
            <a:r>
              <a:rPr lang="ru-RU" dirty="0">
                <a:solidFill>
                  <a:schemeClr val="tx1"/>
                </a:solidFill>
              </a:rPr>
              <a:t>Игра превращает монотонные занятия в интерактивный и увлекательный процесс для детей, в разы упрощая труд </a:t>
            </a:r>
            <a:r>
              <a:rPr lang="ru-RU" dirty="0" smtClean="0">
                <a:solidFill>
                  <a:schemeClr val="tx1"/>
                </a:solidFill>
              </a:rPr>
              <a:t>родителей или воспитателей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3789" y="240632"/>
            <a:ext cx="7779668" cy="1539151"/>
          </a:xfrm>
        </p:spPr>
        <p:txBody>
          <a:bodyPr/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9057" y="3175446"/>
            <a:ext cx="8534400" cy="3615267"/>
          </a:xfrm>
        </p:spPr>
        <p:txBody>
          <a:bodyPr/>
          <a:lstStyle/>
          <a:p>
            <a:r>
              <a:rPr lang="ru-RU" dirty="0"/>
              <a:t>Целью работы является разработка и </a:t>
            </a:r>
            <a:r>
              <a:rPr lang="ru-RU" dirty="0" smtClean="0"/>
              <a:t>создание интерактивной </a:t>
            </a:r>
            <a:r>
              <a:rPr lang="ru-RU" dirty="0"/>
              <a:t>игры “Крестики-Нолики” для развития мелкой моторики и логического мышления у </a:t>
            </a:r>
            <a:r>
              <a:rPr lang="ru-RU" dirty="0" smtClean="0"/>
              <a:t>детей младшего возраста. </a:t>
            </a:r>
            <a:endParaRPr lang="ru-RU" i="1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7" b="98615" l="5078" r="96094">
                        <a14:foregroundMark x1="25391" y1="19668" x2="25391" y2="19668"/>
                        <a14:foregroundMark x1="52148" y1="13296" x2="52148" y2="13296"/>
                        <a14:foregroundMark x1="25391" y1="42936" x2="25391" y2="42936"/>
                        <a14:foregroundMark x1="14063" y1="32964" x2="14063" y2="32964"/>
                        <a14:foregroundMark x1="23438" y1="78116" x2="23438" y2="78116"/>
                        <a14:foregroundMark x1="76172" y1="78393" x2="76172" y2="7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90" y="-326635"/>
            <a:ext cx="48768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225048"/>
            <a:ext cx="8534400" cy="1507067"/>
          </a:xfrm>
        </p:spPr>
        <p:txBody>
          <a:bodyPr/>
          <a:lstStyle/>
          <a:p>
            <a:r>
              <a:rPr lang="ru-RU" dirty="0" smtClean="0"/>
              <a:t>Задачи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2529349"/>
            <a:ext cx="8534400" cy="3615267"/>
          </a:xfrm>
        </p:spPr>
        <p:txBody>
          <a:bodyPr/>
          <a:lstStyle/>
          <a:p>
            <a:pPr marL="457200" lvl="0" indent="-457200" fontAlgn="base">
              <a:buFont typeface="+mj-lt"/>
              <a:buAutoNum type="arabicPeriod"/>
            </a:pPr>
            <a:r>
              <a:rPr lang="ru-RU" dirty="0"/>
              <a:t>Проанализировать </a:t>
            </a:r>
            <a:r>
              <a:rPr lang="ru-RU" dirty="0" smtClean="0"/>
              <a:t>проблему и разработать концепцию её решения.</a:t>
            </a:r>
            <a:endParaRPr lang="ru-RU" i="1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ru-RU" dirty="0"/>
              <a:t>Разработать чертежи деталей устройства.</a:t>
            </a:r>
            <a:endParaRPr lang="ru-RU" i="1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ru-RU" dirty="0"/>
              <a:t>Собрать прототип устройства.</a:t>
            </a:r>
            <a:endParaRPr lang="ru-RU" i="1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ru-RU" dirty="0"/>
              <a:t>Разработать программу </a:t>
            </a:r>
            <a:r>
              <a:rPr lang="ru-RU" dirty="0" smtClean="0"/>
              <a:t>для игры </a:t>
            </a:r>
            <a:r>
              <a:rPr lang="ru-RU" dirty="0"/>
              <a:t>в “Крестики-Нолики”. </a:t>
            </a:r>
            <a:endParaRPr lang="ru-RU" i="1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ru-RU" dirty="0"/>
              <a:t>Проработать эргономику и безопасность использования детьми, оптимизировать конструкцию для простоты производства и удобной эксплуатации.</a:t>
            </a:r>
            <a:endParaRPr lang="ru-RU" i="1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ru-RU" dirty="0"/>
              <a:t>Изучить вопросы, связанные с массовым производством и целевой группой для предлагаемой игры.</a:t>
            </a:r>
            <a:endParaRPr lang="ru-RU" i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651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ru-RU" dirty="0" smtClean="0"/>
              <a:t>Аналоги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2396068"/>
            <a:ext cx="8534400" cy="361526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На данный момент нет похожих интерактивных тренажёров, всё ограничивается или приспособлениями для разминки рук или простыми головоломками. Моя работа совмещает в себе и развитие концентрации и работу над моторикой рук.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00" b="92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58" y="3046318"/>
            <a:ext cx="2965017" cy="29650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17" y="529482"/>
            <a:ext cx="2807711" cy="28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4747" y="0"/>
            <a:ext cx="8534400" cy="1507067"/>
          </a:xfrm>
        </p:spPr>
        <p:txBody>
          <a:bodyPr/>
          <a:lstStyle/>
          <a:p>
            <a:r>
              <a:rPr lang="ru-RU" dirty="0" smtClean="0"/>
              <a:t>Конструкция устройства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" y="2994549"/>
            <a:ext cx="3751976" cy="3328685"/>
          </a:xfrm>
          <a:prstGeom prst="rect">
            <a:avLst/>
          </a:prstGeom>
        </p:spPr>
      </p:pic>
      <p:pic>
        <p:nvPicPr>
          <p:cNvPr id="1026" name="Picture 2" descr="20210201_11180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409" y="4939347"/>
            <a:ext cx="1706563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20" b="98993" l="3983" r="983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9876" y="2364678"/>
            <a:ext cx="4013200" cy="257466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4279" l="9970" r="89955">
                        <a14:backgroundMark x1="54340" y1="14120" x2="54340" y2="14120"/>
                        <a14:backgroundMark x1="55580" y1="10880" x2="55580" y2="10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03" y="1574801"/>
            <a:ext cx="7266697" cy="54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262465"/>
            <a:ext cx="8534400" cy="1507067"/>
          </a:xfrm>
        </p:spPr>
        <p:txBody>
          <a:bodyPr/>
          <a:lstStyle/>
          <a:p>
            <a:r>
              <a:rPr lang="ru-RU" dirty="0" smtClean="0"/>
              <a:t>Из чего состоит конструкция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769532"/>
            <a:ext cx="8534400" cy="3615267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Управление устройством осуществляет микроконтроллер на базе </a:t>
            </a:r>
            <a:r>
              <a:rPr lang="ru-RU" dirty="0" err="1">
                <a:solidFill>
                  <a:schemeClr val="tx1"/>
                </a:solidFill>
              </a:rPr>
              <a:t>Arduino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Uno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Используется </a:t>
            </a:r>
            <a:r>
              <a:rPr lang="ru-RU" dirty="0">
                <a:solidFill>
                  <a:schemeClr val="tx1"/>
                </a:solidFill>
              </a:rPr>
              <a:t>плата </a:t>
            </a:r>
            <a:r>
              <a:rPr lang="ru-RU" dirty="0" smtClean="0">
                <a:solidFill>
                  <a:schemeClr val="tx1"/>
                </a:solidFill>
              </a:rPr>
              <a:t>расширения </a:t>
            </a:r>
            <a:r>
              <a:rPr lang="en-US" dirty="0" err="1" smtClean="0">
                <a:solidFill>
                  <a:schemeClr val="tx1"/>
                </a:solidFill>
              </a:rPr>
              <a:t>Troyka</a:t>
            </a:r>
            <a:r>
              <a:rPr lang="en-US" dirty="0" smtClean="0">
                <a:solidFill>
                  <a:schemeClr val="tx1"/>
                </a:solidFill>
              </a:rPr>
              <a:t> Shield </a:t>
            </a:r>
            <a:r>
              <a:rPr lang="ru-RU" dirty="0" smtClean="0">
                <a:solidFill>
                  <a:schemeClr val="tx1"/>
                </a:solidFill>
              </a:rPr>
              <a:t>для удобного подключения периферии.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3 датчика цвета </a:t>
            </a:r>
            <a:r>
              <a:rPr lang="ru-RU" dirty="0">
                <a:solidFill>
                  <a:schemeClr val="tx1"/>
                </a:solidFill>
              </a:rPr>
              <a:t>TCS34725 (</a:t>
            </a:r>
            <a:r>
              <a:rPr lang="ru-RU" dirty="0" err="1">
                <a:solidFill>
                  <a:schemeClr val="tx1"/>
                </a:solidFill>
              </a:rPr>
              <a:t>Troyka</a:t>
            </a:r>
            <a:r>
              <a:rPr lang="ru-RU" dirty="0">
                <a:solidFill>
                  <a:schemeClr val="tx1"/>
                </a:solidFill>
              </a:rPr>
              <a:t>-модуль</a:t>
            </a:r>
            <a:r>
              <a:rPr lang="ru-RU" dirty="0" smtClean="0">
                <a:solidFill>
                  <a:schemeClr val="tx1"/>
                </a:solidFill>
              </a:rPr>
              <a:t>)</a:t>
            </a:r>
          </a:p>
          <a:p>
            <a:r>
              <a:rPr lang="ru-RU" dirty="0">
                <a:solidFill>
                  <a:schemeClr val="tx1"/>
                </a:solidFill>
              </a:rPr>
              <a:t>сервопривод </a:t>
            </a:r>
            <a:r>
              <a:rPr lang="ru-RU" dirty="0" err="1">
                <a:solidFill>
                  <a:schemeClr val="tx1"/>
                </a:solidFill>
              </a:rPr>
              <a:t>Feetech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FS5103R</a:t>
            </a:r>
          </a:p>
          <a:p>
            <a:r>
              <a:rPr lang="ru-RU" dirty="0">
                <a:solidFill>
                  <a:schemeClr val="tx1"/>
                </a:solidFill>
              </a:rPr>
              <a:t>три </a:t>
            </a:r>
            <a:r>
              <a:rPr lang="ru-RU" dirty="0" err="1">
                <a:solidFill>
                  <a:schemeClr val="tx1"/>
                </a:solidFill>
              </a:rPr>
              <a:t>микросервопривода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Feetech</a:t>
            </a:r>
            <a:r>
              <a:rPr lang="ru-RU" dirty="0">
                <a:solidFill>
                  <a:schemeClr val="tx1"/>
                </a:solidFill>
              </a:rPr>
              <a:t> FS90</a:t>
            </a:r>
          </a:p>
        </p:txBody>
      </p:sp>
    </p:spTree>
    <p:extLst>
      <p:ext uri="{BB962C8B-B14F-4D97-AF65-F5344CB8AC3E}">
        <p14:creationId xmlns:p14="http://schemas.microsoft.com/office/powerpoint/2010/main" val="32826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67732"/>
            <a:ext cx="8534400" cy="1507067"/>
          </a:xfrm>
        </p:spPr>
        <p:txBody>
          <a:bodyPr/>
          <a:lstStyle/>
          <a:p>
            <a:r>
              <a:rPr lang="ru-RU" dirty="0" smtClean="0"/>
              <a:t>Немного алгоритма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833" y="2009615"/>
            <a:ext cx="8062659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2642" y="284786"/>
            <a:ext cx="8534400" cy="1507067"/>
          </a:xfrm>
        </p:spPr>
        <p:txBody>
          <a:bodyPr/>
          <a:lstStyle/>
          <a:p>
            <a:r>
              <a:rPr lang="ru-RU" dirty="0" smtClean="0"/>
              <a:t>Демонстрация работы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0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1685</TotalTime>
  <Words>243</Words>
  <Application>Microsoft Office PowerPoint</Application>
  <PresentationFormat>Широкоэкранный</PresentationFormat>
  <Paragraphs>33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Ретро</vt:lpstr>
      <vt:lpstr>Игра развивающая “Крестики-Нолики”</vt:lpstr>
      <vt:lpstr>Актуальность проекта</vt:lpstr>
      <vt:lpstr>Цель проекта</vt:lpstr>
      <vt:lpstr>Задачи проекта</vt:lpstr>
      <vt:lpstr>Аналоги</vt:lpstr>
      <vt:lpstr>Конструкция устройства</vt:lpstr>
      <vt:lpstr>Из чего состоит конструкция</vt:lpstr>
      <vt:lpstr>Немного алгоритма:</vt:lpstr>
      <vt:lpstr>Демонстрация работы</vt:lpstr>
      <vt:lpstr>выводы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развивающая “крестики-нолики”</dc:title>
  <dc:creator>Ilya Mazaev</dc:creator>
  <cp:lastModifiedBy>Ilya Mazaev</cp:lastModifiedBy>
  <cp:revision>22</cp:revision>
  <dcterms:created xsi:type="dcterms:W3CDTF">2021-02-01T12:23:31Z</dcterms:created>
  <dcterms:modified xsi:type="dcterms:W3CDTF">2021-02-11T19:22:43Z</dcterms:modified>
</cp:coreProperties>
</file>